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F5CECC4-8AA3-4D55-90C6-4EFF6C8D59F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775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311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081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448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388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614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701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330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3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81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70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CE87-6AF9-48CD-8FEB-C0913AB50D67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6939-11C2-4434-AD37-E997D7171C7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079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 descr="C:\Users\zepcbd\Desktop\Sauvegarde du site du GHML\Plaquette 1973\I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752"/>
            <a:ext cx="4847249" cy="68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8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42" name="Picture 2" descr="C:\Users\zepcbd\Desktop\Sauvegarde du site du GHML\Plaquette 1973\IM00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4"/>
            <a:ext cx="4847417" cy="68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6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1266" name="Picture 2" descr="C:\Users\zepcbd\Desktop\Sauvegarde du site du GHML\Plaquette 1973\IM00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C:\Users\zepcbd\Desktop\Sauvegarde du site du GHML\Plaquette 1973\IM00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6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3074" name="Picture 2" descr="C:\Users\zepcbd\Desktop\Sauvegarde du site du GHML\Plaquette 1973\im0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43"/>
            <a:ext cx="4847810" cy="68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1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098" name="Picture 2" descr="C:\Users\zepcbd\Desktop\Sauvegarde du site du GHML\Plaquette 1973\IM00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5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 descr="C:\Users\zepcbd\Desktop\Sauvegarde du site du GHML\Plaquette 1973\IM00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81" y="172"/>
            <a:ext cx="4847659" cy="68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6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 descr="C:\Users\zepcbd\Desktop\Sauvegarde du site du GHML\Plaquette 1973\IM00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0"/>
            <a:ext cx="48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8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 descr="C:\Users\zepcbd\Desktop\Sauvegarde du site du GHML\Plaquette 1973\IM00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"/>
            <a:ext cx="4847570" cy="6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194" name="Picture 2" descr="C:\Users\zepcbd\Desktop\Sauvegarde du site du GHML\Plaquette 1973\IM00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0"/>
            <a:ext cx="4847568" cy="6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8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218" name="Picture 2" descr="C:\Users\zepcbd\Desktop\Sauvegarde du site du GHML\Plaquette 1973\IM00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524"/>
            <a:ext cx="4841048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5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Botfield</dc:creator>
  <cp:lastModifiedBy>Christophe Botfield</cp:lastModifiedBy>
  <cp:revision>1</cp:revision>
  <dcterms:created xsi:type="dcterms:W3CDTF">2016-09-15T14:58:37Z</dcterms:created>
  <dcterms:modified xsi:type="dcterms:W3CDTF">2016-09-15T15:03:11Z</dcterms:modified>
</cp:coreProperties>
</file>