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62-6691-4C35-8D6E-849E6855C3FD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9F94-CC5F-4DFA-A1E8-8B23000C930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91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62-6691-4C35-8D6E-849E6855C3FD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9F94-CC5F-4DFA-A1E8-8B23000C930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296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62-6691-4C35-8D6E-849E6855C3FD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9F94-CC5F-4DFA-A1E8-8B23000C930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4109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62-6691-4C35-8D6E-849E6855C3FD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9F94-CC5F-4DFA-A1E8-8B23000C930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5224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62-6691-4C35-8D6E-849E6855C3FD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9F94-CC5F-4DFA-A1E8-8B23000C930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903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62-6691-4C35-8D6E-849E6855C3FD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9F94-CC5F-4DFA-A1E8-8B23000C930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3766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62-6691-4C35-8D6E-849E6855C3FD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9F94-CC5F-4DFA-A1E8-8B23000C930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478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62-6691-4C35-8D6E-849E6855C3FD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9F94-CC5F-4DFA-A1E8-8B23000C930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541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62-6691-4C35-8D6E-849E6855C3FD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9F94-CC5F-4DFA-A1E8-8B23000C930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601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62-6691-4C35-8D6E-849E6855C3FD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9F94-CC5F-4DFA-A1E8-8B23000C930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6573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FC62-6691-4C35-8D6E-849E6855C3FD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9F94-CC5F-4DFA-A1E8-8B23000C930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089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4FC62-6691-4C35-8D6E-849E6855C3FD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29F94-CC5F-4DFA-A1E8-8B23000C930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942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026" name="Picture 2" descr="C:\Users\zepcbd\Desktop\Sauvegarde du site du GHML\Plaquette 1971\1960_004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3"/>
            <a:ext cx="4824536" cy="682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9218" name="Picture 2" descr="C:\Users\zepcbd\Desktop\Sauvegarde du site du GHML\Plaquette 1971\1960_00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0"/>
            <a:ext cx="4847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2050" name="Picture 2" descr="C:\Users\zepcbd\Desktop\Sauvegarde du site du GHML\Plaquette 1971\1960_004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0"/>
            <a:ext cx="48477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074" name="Picture 2" descr="C:\Users\zepcbd\Desktop\Sauvegarde du site du GHML\Plaquette 1971\1960_004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24554"/>
            <a:ext cx="4747978" cy="671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4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098" name="Picture 2" descr="C:\Users\zepcbd\Desktop\Sauvegarde du site du GHML\Plaquette 1971\1960_00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0"/>
            <a:ext cx="4847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0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0242" name="Picture 2" descr="C:\Users\zepcbd\Desktop\Sauvegarde du site du GHML\Plaquette 1971\Demeng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9"/>
            <a:ext cx="4824536" cy="682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122" name="Picture 2" descr="C:\Users\zepcbd\Desktop\Sauvegarde du site du GHML\Plaquette 1971\1960_004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4847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6146" name="Picture 2" descr="C:\Users\zepcbd\Desktop\Sauvegarde du site du GHML\Plaquette 1971\1960_004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6"/>
            <a:ext cx="4847722" cy="68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0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7170" name="Picture 2" descr="C:\Users\zepcbd\Desktop\Sauvegarde du site du GHML\Plaquette 1971\1960_00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07" y="644"/>
            <a:ext cx="4847328" cy="68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8194" name="Picture 2" descr="C:\Users\zepcbd\Desktop\Sauvegarde du site du GHML\Plaquette 1971\1960_00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"/>
            <a:ext cx="4824536" cy="682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2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Affichage à l'écran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Etat de Vaud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Botfield</dc:creator>
  <cp:lastModifiedBy>Christophe Botfield</cp:lastModifiedBy>
  <cp:revision>1</cp:revision>
  <dcterms:created xsi:type="dcterms:W3CDTF">2016-09-15T14:51:21Z</dcterms:created>
  <dcterms:modified xsi:type="dcterms:W3CDTF">2016-09-15T14:58:29Z</dcterms:modified>
</cp:coreProperties>
</file>