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7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F919-A847-4F11-BE67-80DB2BE600D2}" type="datetimeFigureOut">
              <a:rPr lang="fr-CH" smtClean="0"/>
              <a:t>15.09.2016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0A04-E95F-4125-BCA4-7D3255238A3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36122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F919-A847-4F11-BE67-80DB2BE600D2}" type="datetimeFigureOut">
              <a:rPr lang="fr-CH" smtClean="0"/>
              <a:t>15.09.2016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0A04-E95F-4125-BCA4-7D3255238A3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18338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F919-A847-4F11-BE67-80DB2BE600D2}" type="datetimeFigureOut">
              <a:rPr lang="fr-CH" smtClean="0"/>
              <a:t>15.09.2016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0A04-E95F-4125-BCA4-7D3255238A3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02340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F919-A847-4F11-BE67-80DB2BE600D2}" type="datetimeFigureOut">
              <a:rPr lang="fr-CH" smtClean="0"/>
              <a:t>15.09.2016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0A04-E95F-4125-BCA4-7D3255238A3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69147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F919-A847-4F11-BE67-80DB2BE600D2}" type="datetimeFigureOut">
              <a:rPr lang="fr-CH" smtClean="0"/>
              <a:t>15.09.2016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0A04-E95F-4125-BCA4-7D3255238A3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82514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F919-A847-4F11-BE67-80DB2BE600D2}" type="datetimeFigureOut">
              <a:rPr lang="fr-CH" smtClean="0"/>
              <a:t>15.09.2016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0A04-E95F-4125-BCA4-7D3255238A3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94429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F919-A847-4F11-BE67-80DB2BE600D2}" type="datetimeFigureOut">
              <a:rPr lang="fr-CH" smtClean="0"/>
              <a:t>15.09.2016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0A04-E95F-4125-BCA4-7D3255238A3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09453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F919-A847-4F11-BE67-80DB2BE600D2}" type="datetimeFigureOut">
              <a:rPr lang="fr-CH" smtClean="0"/>
              <a:t>15.09.2016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0A04-E95F-4125-BCA4-7D3255238A3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73581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F919-A847-4F11-BE67-80DB2BE600D2}" type="datetimeFigureOut">
              <a:rPr lang="fr-CH" smtClean="0"/>
              <a:t>15.09.2016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0A04-E95F-4125-BCA4-7D3255238A3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8425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F919-A847-4F11-BE67-80DB2BE600D2}" type="datetimeFigureOut">
              <a:rPr lang="fr-CH" smtClean="0"/>
              <a:t>15.09.2016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0A04-E95F-4125-BCA4-7D3255238A3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79950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F919-A847-4F11-BE67-80DB2BE600D2}" type="datetimeFigureOut">
              <a:rPr lang="fr-CH" smtClean="0"/>
              <a:t>15.09.2016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0A04-E95F-4125-BCA4-7D3255238A3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42783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AF919-A847-4F11-BE67-80DB2BE600D2}" type="datetimeFigureOut">
              <a:rPr lang="fr-CH" smtClean="0"/>
              <a:t>15.09.2016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E0A04-E95F-4125-BCA4-7D3255238A3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9261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1026" name="Picture 2" descr="C:\Users\zepcbd\Desktop\Sauvegarde du site du GHML\Plaquette 1975\1960_005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00"/>
            <a:ext cx="4847429" cy="685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75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10242" name="Picture 2" descr="C:\Users\zepcbd\Desktop\Sauvegarde du site du GHML\Plaquette 1975\1960_00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224"/>
            <a:ext cx="4832073" cy="683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99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11266" name="Picture 2" descr="C:\Users\zepcbd\Desktop\Sauvegarde du site du GHML\Plaquette 1975\1960_00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0"/>
            <a:ext cx="48477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06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2050" name="Picture 2" descr="C:\Users\zepcbd\Desktop\Sauvegarde du site du GHML\Plaquette 1975\1960_005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232"/>
            <a:ext cx="4824536" cy="682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73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3074" name="Picture 2" descr="C:\Users\zepcbd\Desktop\Sauvegarde du site du GHML\Plaquette 1975\1960_005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0"/>
            <a:ext cx="48477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21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4098" name="Picture 2" descr="C:\Users\zepcbd\Desktop\Sauvegarde du site du GHML\Plaquette 1975\1960_005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-686"/>
            <a:ext cx="4848268" cy="685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04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6146" name="Picture 2" descr="C:\Users\zepcbd\Desktop\Sauvegarde du site du GHML\Plaquette 1975\1960_005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71"/>
            <a:ext cx="4824536" cy="682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63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5122" name="Picture 2" descr="C:\Users\zepcbd\Desktop\Sauvegarde du site du GHML\Plaquette 1975\1960_005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946" y="-1"/>
            <a:ext cx="484778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55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7170" name="Picture 2" descr="C:\Users\zepcbd\Desktop\Sauvegarde du site du GHML\Plaquette 1975\1960_006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595" y="17463"/>
            <a:ext cx="4826669" cy="682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8194" name="Picture 2" descr="C:\Users\zepcbd\Desktop\Sauvegarde du site du GHML\Plaquette 1975\1960_006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739" y="342"/>
            <a:ext cx="4847541" cy="685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78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9218" name="Picture 2" descr="C:\Users\zepcbd\Desktop\Sauvegarde du site du GHML\Plaquette 1975\1960_006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-429"/>
            <a:ext cx="4896544" cy="692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28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Affichage à l'écran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Etat de Vaud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Christophe Botfield</dc:creator>
  <cp:lastModifiedBy>Christophe Botfield</cp:lastModifiedBy>
  <cp:revision>3</cp:revision>
  <dcterms:created xsi:type="dcterms:W3CDTF">2016-09-15T16:21:26Z</dcterms:created>
  <dcterms:modified xsi:type="dcterms:W3CDTF">2016-09-15T16:52:59Z</dcterms:modified>
</cp:coreProperties>
</file>