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6" r:id="rId11"/>
    <p:sldId id="263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919E-78D4-43BB-8169-4A9C4ECF347E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3E49-9794-4A21-AD2B-1387B0D66B1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23462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919E-78D4-43BB-8169-4A9C4ECF347E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3E49-9794-4A21-AD2B-1387B0D66B1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4982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919E-78D4-43BB-8169-4A9C4ECF347E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3E49-9794-4A21-AD2B-1387B0D66B1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7006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919E-78D4-43BB-8169-4A9C4ECF347E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3E49-9794-4A21-AD2B-1387B0D66B1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7266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919E-78D4-43BB-8169-4A9C4ECF347E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3E49-9794-4A21-AD2B-1387B0D66B1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87789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919E-78D4-43BB-8169-4A9C4ECF347E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3E49-9794-4A21-AD2B-1387B0D66B1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7449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919E-78D4-43BB-8169-4A9C4ECF347E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3E49-9794-4A21-AD2B-1387B0D66B1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45769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919E-78D4-43BB-8169-4A9C4ECF347E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3E49-9794-4A21-AD2B-1387B0D66B1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4258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919E-78D4-43BB-8169-4A9C4ECF347E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3E49-9794-4A21-AD2B-1387B0D66B1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7238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919E-78D4-43BB-8169-4A9C4ECF347E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3E49-9794-4A21-AD2B-1387B0D66B1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8216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919E-78D4-43BB-8169-4A9C4ECF347E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3E49-9794-4A21-AD2B-1387B0D66B1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7077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D919E-78D4-43BB-8169-4A9C4ECF347E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33E49-9794-4A21-AD2B-1387B0D66B1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2493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1026" name="Picture 2" descr="C:\Users\zepcbd\Desktop\Sauvegarde du site du GHML\Plaquette 1961\1960_001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0"/>
            <a:ext cx="48477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20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11266" name="Picture 2" descr="C:\Users\zepcbd\Desktop\Sauvegarde du site du GHML\Plaquette 1961\1960_0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846698" cy="685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91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8194" name="Picture 2" descr="C:\Users\zepcbd\Desktop\Sauvegarde du site du GHML\Plaquette 1961\1960_002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0"/>
            <a:ext cx="48477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0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12290" name="Picture 2" descr="C:\Users\zepcbd\Desktop\Sauvegarde du site du GHML\Plaquette 1961\1960_0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8477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3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13314" name="Picture 2" descr="C:\Users\zepcbd\Desktop\Sauvegarde du site du GHML\Plaquette 1961\1960_0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0"/>
            <a:ext cx="48477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9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14338" name="Picture 2" descr="C:\Users\zepcbd\Desktop\Sauvegarde du site du GHML\Plaquette 1961\1960_0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295" y="0"/>
            <a:ext cx="48477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25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2050" name="Picture 2" descr="C:\Users\zepcbd\Desktop\Sauvegarde du site du GHML\Plaquette 1961\1960_001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950" y="42"/>
            <a:ext cx="4819306" cy="681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80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3074" name="Picture 2" descr="C:\Users\zepcbd\Desktop\Sauvegarde du site du GHML\Plaquette 1961\1960_00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8477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77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4098" name="Picture 2" descr="C:\Users\zepcbd\Desktop\Sauvegarde du site du GHML\Plaquette 1961\1960_002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48477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80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5122" name="Picture 2" descr="C:\Users\zepcbd\Desktop\Sauvegarde du site du GHML\Plaquette 1961\1960_002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4824536" cy="682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51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6146" name="Picture 2" descr="C:\Users\zepcbd\Desktop\Sauvegarde du site du GHML\Plaquette 1961\1960_002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129"/>
            <a:ext cx="4824536" cy="682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87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9218" name="Picture 2" descr="C:\Users\zepcbd\Desktop\Sauvegarde du site du GHML\Plaquette 1961\1960_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0"/>
            <a:ext cx="48477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59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7170" name="Picture 2" descr="C:\Users\zepcbd\Desktop\Sauvegarde du site du GHML\Plaquette 1961\1960_002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4922"/>
            <a:ext cx="4844301" cy="685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74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10242" name="Picture 2" descr="C:\Users\zepcbd\Desktop\Sauvegarde du site du GHML\Plaquette 1961\1960_0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6" y="0"/>
            <a:ext cx="48477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41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Affichage à l'écran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Etat de Vaud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Botfield</dc:creator>
  <cp:lastModifiedBy>Christophe Botfield</cp:lastModifiedBy>
  <cp:revision>1</cp:revision>
  <dcterms:created xsi:type="dcterms:W3CDTF">2016-09-15T13:11:51Z</dcterms:created>
  <dcterms:modified xsi:type="dcterms:W3CDTF">2016-09-15T13:21:43Z</dcterms:modified>
</cp:coreProperties>
</file>