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F73F-09FE-4E46-90ED-A957944FBAEA}" type="datetimeFigureOut">
              <a:rPr lang="fr-CH" smtClean="0"/>
              <a:t>19.09.2016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D224-CD0E-4CE5-A2D9-D19AADEB71B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659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F73F-09FE-4E46-90ED-A957944FBAEA}" type="datetimeFigureOut">
              <a:rPr lang="fr-CH" smtClean="0"/>
              <a:t>19.09.2016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D224-CD0E-4CE5-A2D9-D19AADEB71B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341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F73F-09FE-4E46-90ED-A957944FBAEA}" type="datetimeFigureOut">
              <a:rPr lang="fr-CH" smtClean="0"/>
              <a:t>19.09.2016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D224-CD0E-4CE5-A2D9-D19AADEB71B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2871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F73F-09FE-4E46-90ED-A957944FBAEA}" type="datetimeFigureOut">
              <a:rPr lang="fr-CH" smtClean="0"/>
              <a:t>19.09.2016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D224-CD0E-4CE5-A2D9-D19AADEB71B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603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F73F-09FE-4E46-90ED-A957944FBAEA}" type="datetimeFigureOut">
              <a:rPr lang="fr-CH" smtClean="0"/>
              <a:t>19.09.2016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D224-CD0E-4CE5-A2D9-D19AADEB71B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857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F73F-09FE-4E46-90ED-A957944FBAEA}" type="datetimeFigureOut">
              <a:rPr lang="fr-CH" smtClean="0"/>
              <a:t>19.09.2016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D224-CD0E-4CE5-A2D9-D19AADEB71B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810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F73F-09FE-4E46-90ED-A957944FBAEA}" type="datetimeFigureOut">
              <a:rPr lang="fr-CH" smtClean="0"/>
              <a:t>19.09.2016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D224-CD0E-4CE5-A2D9-D19AADEB71B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521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F73F-09FE-4E46-90ED-A957944FBAEA}" type="datetimeFigureOut">
              <a:rPr lang="fr-CH" smtClean="0"/>
              <a:t>19.09.2016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D224-CD0E-4CE5-A2D9-D19AADEB71B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486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F73F-09FE-4E46-90ED-A957944FBAEA}" type="datetimeFigureOut">
              <a:rPr lang="fr-CH" smtClean="0"/>
              <a:t>19.09.2016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D224-CD0E-4CE5-A2D9-D19AADEB71B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066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F73F-09FE-4E46-90ED-A957944FBAEA}" type="datetimeFigureOut">
              <a:rPr lang="fr-CH" smtClean="0"/>
              <a:t>19.09.2016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D224-CD0E-4CE5-A2D9-D19AADEB71B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223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6F73F-09FE-4E46-90ED-A957944FBAEA}" type="datetimeFigureOut">
              <a:rPr lang="fr-CH" smtClean="0"/>
              <a:t>19.09.2016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D224-CD0E-4CE5-A2D9-D19AADEB71B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5711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6F73F-09FE-4E46-90ED-A957944FBAEA}" type="datetimeFigureOut">
              <a:rPr lang="fr-CH" smtClean="0"/>
              <a:t>19.09.2016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7D224-CD0E-4CE5-A2D9-D19AADEB71B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259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2050" name="Picture 2" descr="C:\Users\zepcbd\Desktop\Sauvegarde du site du GHML\Plaquette 1976\plaquette76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81" y="0"/>
            <a:ext cx="4893762" cy="692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31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0242" name="Picture 2" descr="C:\Users\zepcbd\Desktop\Sauvegarde du site du GHML\Plaquette 1976\plaquette76_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620"/>
            <a:ext cx="4824536" cy="682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42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1266" name="Picture 2" descr="C:\Users\zepcbd\Desktop\Sauvegarde du site du GHML\Plaquette 1976\plaquette76_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233"/>
            <a:ext cx="4524130" cy="670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1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12290" name="Picture 2" descr="C:\Users\zepcbd\Desktop\Sauvegarde du site du GHML\Plaquette 1976\plaquette76_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"/>
            <a:ext cx="4824536" cy="682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36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3314" name="Picture 2" descr="C:\Users\zepcbd\Desktop\Sauvegarde du site du GHML\Plaquette 1976\plaquette76_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1"/>
            <a:ext cx="4824536" cy="68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20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4338" name="Picture 2" descr="C:\Users\zepcbd\Desktop\Sauvegarde du site du GHML\Plaquette 1976\plaquette76_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7"/>
            <a:ext cx="7272808" cy="586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5362" name="Picture 2" descr="C:\Users\zepcbd\Desktop\Sauvegarde du site du GHML\Plaquette 1976\plaquette76_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385"/>
            <a:ext cx="484633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80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6386" name="Picture 2" descr="C:\Users\zepcbd\Desktop\Sauvegarde du site du GHML\Plaquette 1976\plaquette76_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04800"/>
            <a:ext cx="3703637" cy="574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79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026" name="Picture 2" descr="C:\Users\zepcbd\Desktop\Sauvegarde du site du GHML\Plaquette 1976\plaquette76_00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68" y="8835"/>
            <a:ext cx="4817020" cy="68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64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3074" name="Picture 2" descr="C:\Users\zepcbd\Desktop\Sauvegarde du site du GHML\Plaquette 1976\plaquette76_00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846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098" name="Picture 2" descr="C:\Users\zepcbd\Desktop\Sauvegarde du site du GHML\Plaquette 1976\plaquette76_00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144" y="0"/>
            <a:ext cx="48463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41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5122" name="Picture 2" descr="C:\Users\zepcbd\Desktop\Sauvegarde du site du GHML\Plaquette 1976\plaquette76_00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824536" cy="682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6146" name="Picture 2" descr="C:\Users\zepcbd\Desktop\Sauvegarde du site du GHML\Plaquette 1976\plaquette76_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"/>
            <a:ext cx="4824536" cy="682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1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7170" name="Picture 2" descr="C:\Users\zepcbd\Desktop\Sauvegarde du site du GHML\Plaquette 1976\plaquette76_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0" y="55844"/>
            <a:ext cx="8311834" cy="654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59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pic>
        <p:nvPicPr>
          <p:cNvPr id="8194" name="Picture 2" descr="C:\Users\zepcbd\Desktop\Sauvegarde du site du GHML\Plaquette 1976\plaquette76_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8312"/>
            <a:ext cx="4536504" cy="68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5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9218" name="Picture 2" descr="C:\Users\zepcbd\Desktop\Sauvegarde du site du GHML\Plaquette 1976\plaquette76_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824536" cy="682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0742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Affichage à l'écran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Etat de Vaud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Botfield</dc:creator>
  <cp:lastModifiedBy>Christophe Botfield</cp:lastModifiedBy>
  <cp:revision>2</cp:revision>
  <dcterms:created xsi:type="dcterms:W3CDTF">2016-09-19T15:05:55Z</dcterms:created>
  <dcterms:modified xsi:type="dcterms:W3CDTF">2016-09-19T15:18:43Z</dcterms:modified>
</cp:coreProperties>
</file>