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395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979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177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88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18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124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638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097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96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646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738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E641-FF45-46FF-B6C9-2B3B58D49199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C8D6-7335-4D89-8F78-046B17DADE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72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 descr="C:\Users\zepcbd\Desktop\Sauvegarde du site du GHML\Plaquette 1970\1960_00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47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C:\Users\zepcbd\Desktop\Sauvegarde du site du GHML\Plaquette 1970\1960_0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862"/>
            <a:ext cx="4817482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 descr="C:\Users\zepcbd\Desktop\Sauvegarde du site du GHML\Plaquette 1970\1960_00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7" y="53974"/>
            <a:ext cx="4809627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 descr="C:\Users\zepcbd\Desktop\Sauvegarde du site du GHML\Plaquette 1970\1960_00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81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 descr="C:\Users\zepcbd\Desktop\Sauvegarde du site du GHML\Plaquette 1970\1960_00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 descr="C:\Users\zepcbd\Desktop\Sauvegarde du site du GHML\Plaquette 1970\1960_00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"/>
            <a:ext cx="4847722" cy="68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 descr="C:\Users\zepcbd\Desktop\Sauvegarde du site du GHML\Plaquette 1970\1960_00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2828"/>
            <a:ext cx="4856851" cy="68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194" name="Picture 2" descr="C:\Users\zepcbd\Desktop\Sauvegarde du site du GHML\Plaquette 1970\1960_00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24"/>
            <a:ext cx="4791694" cy="67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218" name="Picture 2" descr="C:\Users\zepcbd\Desktop\Sauvegarde du site du GHML\Plaquette 1970\1960_00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-1"/>
            <a:ext cx="4896545" cy="69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Botfield</dc:creator>
  <cp:lastModifiedBy>Christophe Botfield</cp:lastModifiedBy>
  <cp:revision>1</cp:revision>
  <dcterms:created xsi:type="dcterms:W3CDTF">2016-09-15T13:22:28Z</dcterms:created>
  <dcterms:modified xsi:type="dcterms:W3CDTF">2016-09-15T13:25:22Z</dcterms:modified>
</cp:coreProperties>
</file>